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2" r:id="rId15"/>
    <p:sldId id="284" r:id="rId16"/>
    <p:sldId id="285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607BC91-9E0C-4206-B816-6ACEA3982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E141BE76-6EE0-4DDA-8610-F424464F8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98EF341-4A74-4C5A-B549-3BECF69D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7A3-71DA-4B7F-8C3E-2EA68B3D6D3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445E56A-63A2-43DB-8A04-4314580E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4443C60-0F5B-4267-8C61-23ECDF4A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BE94-AA81-411C-BC1E-4A8F637A1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94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2A084D-41CB-4141-9E59-F586A558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BB6E5074-ADF1-4961-9F20-2598B198F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C9E2630-8EF6-4E11-9369-8CFB9B4D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7A3-71DA-4B7F-8C3E-2EA68B3D6D3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2C344C2-9021-4C9A-A0D8-EB5C39DD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337084E-1C90-4598-B2CC-550CEAC8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BE94-AA81-411C-BC1E-4A8F637A1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75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A248EC11-55E1-412A-9B19-C800BFFCB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3AA7F021-9F7E-4EF3-95EF-DB2EB2C11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54C17CC-1BED-46BF-8A13-9A583019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7A3-71DA-4B7F-8C3E-2EA68B3D6D3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5452E99-8E72-49FD-AACC-3ABD9F7D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5F1A5EC-40E4-419F-B276-9442162B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BE94-AA81-411C-BC1E-4A8F637A1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05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58F258-FBA6-456F-A6FD-D301F2A7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0EA4D09-7EDE-49C8-8350-973C91A5C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62018CC-133E-421C-A1BD-7E9BAFED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7A3-71DA-4B7F-8C3E-2EA68B3D6D3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51C854D-29EC-4249-9365-1CE6C3D9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84541A9-7AE2-4707-8C74-AB6D35F1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BE94-AA81-411C-BC1E-4A8F637A1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85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E85AD2-2612-4C47-8E8E-B786506C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ACF1A06-0229-448F-9B7C-1F4516446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B0D4977-115F-4940-A2A9-C3F123F2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7A3-71DA-4B7F-8C3E-2EA68B3D6D3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BC7BDC0-5D1A-4D56-87B4-C00B895D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1FE3766-4722-40C8-8F6D-DDDD2058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BE94-AA81-411C-BC1E-4A8F637A1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28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FF6F7F-FE52-4CBF-8354-E9067AFA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4BE8C7F-42C0-4FC4-B349-DECA82936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DD60DD0-9E95-46EA-B186-5BA74DF75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E0EC4CE1-6EC0-47A4-BD25-50CFE194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7A3-71DA-4B7F-8C3E-2EA68B3D6D3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C811B9EF-23C4-407E-9CF4-61EDC893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0B170AF2-A8D0-4D16-892B-FFE0191A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BE94-AA81-411C-BC1E-4A8F637A1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49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E63C12-5F6F-4321-97E4-DC5F11DD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4360AAD-BCA7-4CF0-9897-9FC845B00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07563E06-FA2E-4F7B-BFD8-BF0520969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69B0508D-709B-46EC-81C9-26D7C243F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6DCE042F-959B-4222-98B0-C01D38415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85ED2981-4145-49F7-AEF7-FF0F94FC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7A3-71DA-4B7F-8C3E-2EA68B3D6D3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213290F8-865A-4C0B-9014-E8842CBB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1355187A-A170-4BF5-ACDA-C787213C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BE94-AA81-411C-BC1E-4A8F637A1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27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DC91702-7F16-42F9-AF01-FFC8A945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DA53B7A7-1167-4CD1-AC89-4AA0CD8A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7A3-71DA-4B7F-8C3E-2EA68B3D6D3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68CCDAEC-DB7F-403B-822E-49A72874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3DE2342-7BF1-45D6-8EE1-37C5CE46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BE94-AA81-411C-BC1E-4A8F637A1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64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1228A7C-4751-4488-A3C5-C7548F4E9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7A3-71DA-4B7F-8C3E-2EA68B3D6D3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C36FD758-5D62-4A65-A430-30365269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84BB5D6-6BB2-4FC3-B27E-2C860752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BE94-AA81-411C-BC1E-4A8F637A1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70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028EF5-3857-4EBD-B2B8-AF0E4B88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5644D52-BA5B-4D6C-BAD1-F302C487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8BA4E652-EAC6-4F24-994E-F76C0EA28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514C7ECB-AA88-43E2-BE6C-1B3F1A95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7A3-71DA-4B7F-8C3E-2EA68B3D6D3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EA0B76AC-3784-4A97-A3DD-CF0AE069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6DA968F-58E9-4BA6-97F4-D210663D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BE94-AA81-411C-BC1E-4A8F637A1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62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F89ECE8-6ABD-4EAB-81C6-89248C98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0598EDB6-8368-4B57-B992-12FD3AC2F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37F6D6D-956F-4A35-BB34-523E3763E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69FB0D1F-CDAE-457D-A78B-9289A28A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87A3-71DA-4B7F-8C3E-2EA68B3D6D3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ADB5843-F3E3-48BE-B5AD-C9806711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D6102AE-E46A-4C76-935B-58FE0A81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BE94-AA81-411C-BC1E-4A8F637A1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87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D2E6BF0D-AB7E-448D-A22A-55D8174B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7BED75F-1010-4525-ADD4-4EF3B06B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2C68193-7383-441F-B7F6-F4314D01F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687A3-71DA-4B7F-8C3E-2EA68B3D6D3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9EFAA21-EB6B-43A1-BD22-3F479C0C7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60620B5-4557-47FE-8C7D-0D2B9DC49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ABE94-AA81-411C-BC1E-4A8F637A1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0.m4a"/><Relationship Id="rId7" Type="http://schemas.openxmlformats.org/officeDocument/2006/relationships/image" Target="../media/image7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0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2.m4a"/><Relationship Id="rId7" Type="http://schemas.openxmlformats.org/officeDocument/2006/relationships/image" Target="../media/image17.jpe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2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4.m4a"/><Relationship Id="rId7" Type="http://schemas.openxmlformats.org/officeDocument/2006/relationships/image" Target="../media/image18.jpe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4.m4a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6.m4a"/><Relationship Id="rId7" Type="http://schemas.openxmlformats.org/officeDocument/2006/relationships/image" Target="../media/image19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6.m4a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8.m4a"/><Relationship Id="rId7" Type="http://schemas.openxmlformats.org/officeDocument/2006/relationships/image" Target="../media/image19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8.m4a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media" Target="../media/media30.m4a"/><Relationship Id="rId7" Type="http://schemas.openxmlformats.org/officeDocument/2006/relationships/image" Target="../media/image23.jpe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0.m4a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media" Target="../media/media32.m4a"/><Relationship Id="rId7" Type="http://schemas.openxmlformats.org/officeDocument/2006/relationships/image" Target="../media/image19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2.m4a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0.m4a"/><Relationship Id="rId7" Type="http://schemas.openxmlformats.org/officeDocument/2006/relationships/image" Target="../media/image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0.m4a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2.m4a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2.m4a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4.m4a"/><Relationship Id="rId7" Type="http://schemas.openxmlformats.org/officeDocument/2006/relationships/image" Target="../media/image1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4.m4a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6.m4a"/><Relationship Id="rId7" Type="http://schemas.openxmlformats.org/officeDocument/2006/relationships/image" Target="../media/image15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6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8.m4a"/><Relationship Id="rId7" Type="http://schemas.openxmlformats.org/officeDocument/2006/relationships/image" Target="../media/image16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344" y="300505"/>
            <a:ext cx="10506456" cy="1197864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Psalm 23 aus der Bibel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473174"/>
            <a:ext cx="10506456" cy="1384826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Der Herr ist mein Hirte.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9E5D5A77-04CC-4045-9FA2-7FC65140B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2583" y="1619350"/>
            <a:ext cx="3731075" cy="37310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D2A1460-8BC8-445E-B78D-35AED9CD34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343" y="1619350"/>
            <a:ext cx="3731075" cy="3731075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7799BCE3-ADFA-4F80-9566-47DB707188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8558" y="594637"/>
            <a:ext cx="609600" cy="6096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594C5287-79EA-400B-A786-F1FBB0C9B2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7000" y="5604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48" y="300504"/>
            <a:ext cx="11770104" cy="1197864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denn Du bist bei mir,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715136"/>
            <a:ext cx="10506456" cy="11428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Gott ist bei mir.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8B7DA967-CC45-43A3-94F2-82D578A0F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2747" y="1731227"/>
            <a:ext cx="3260046" cy="326004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E8C86CD-D509-4691-A052-2F81117F52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9208" y="1735649"/>
            <a:ext cx="3260045" cy="3260045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3C99B551-8FB8-492F-937B-C54E51681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2544" y="721180"/>
            <a:ext cx="609600" cy="6096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08760849-7879-440D-96C9-C24957ADFD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2544" y="57477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344" y="734454"/>
            <a:ext cx="11344656" cy="1197864"/>
          </a:xfrm>
        </p:spPr>
        <p:txBody>
          <a:bodyPr>
            <a:normAutofit fontScale="90000"/>
          </a:bodyPr>
          <a:lstStyle/>
          <a:p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dein Stecken und Stab trösten mich.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715136"/>
            <a:ext cx="10506456" cy="11428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Du beschützt mich.</a:t>
            </a:r>
          </a:p>
          <a:p>
            <a:r>
              <a:rPr lang="de-DE" sz="3200" dirty="0">
                <a:latin typeface="Norddruck" panose="00000400000000000000" pitchFamily="2" charset="0"/>
              </a:rPr>
              <a:t>Du tröstest mich.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D8E3665-1C3A-4749-81A1-966B4A9BA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111" y="2248562"/>
            <a:ext cx="3260045" cy="3260045"/>
          </a:xfrm>
          <a:prstGeom prst="rect">
            <a:avLst/>
          </a:prstGeom>
        </p:spPr>
      </p:pic>
      <p:pic>
        <p:nvPicPr>
          <p:cNvPr id="12" name="Grafik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2C655AAA-34FB-47B3-933B-47B4440FF1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98" y="2279555"/>
            <a:ext cx="3260045" cy="3260045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70580837-BE3B-465C-A7FA-011260DB7C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2325" y="289836"/>
            <a:ext cx="641268" cy="6096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B903B2F4-33AF-4F27-97BE-F4D30B29FB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8159" y="5715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94477"/>
            <a:ext cx="12192000" cy="2242287"/>
          </a:xfrm>
        </p:spPr>
        <p:txBody>
          <a:bodyPr>
            <a:normAutofit fontScale="90000"/>
          </a:bodyPr>
          <a:lstStyle/>
          <a:p>
            <a:pPr algn="r"/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Du bereitest vor mir einen Tisch im Angesicht meiner Feinde.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715136"/>
            <a:ext cx="10506456" cy="1142863"/>
          </a:xfrm>
        </p:spPr>
        <p:txBody>
          <a:bodyPr>
            <a:normAutofit fontScale="85000" lnSpcReduction="20000"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Ich kann mich auf Dich verlassen.</a:t>
            </a:r>
          </a:p>
          <a:p>
            <a:r>
              <a:rPr lang="de-DE" sz="3200" dirty="0">
                <a:latin typeface="Norddruck" panose="00000400000000000000" pitchFamily="2" charset="0"/>
              </a:rPr>
              <a:t>Du kümmerst Dich auch dann um mich, wenn mich niemand mag.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45E6B0DF-FBDE-4D55-B54A-A1A8DA3E0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4299" y="1980088"/>
            <a:ext cx="3350758" cy="3350758"/>
          </a:xfrm>
          <a:prstGeom prst="rect">
            <a:avLst/>
          </a:prstGeom>
        </p:spPr>
      </p:pic>
      <p:pic>
        <p:nvPicPr>
          <p:cNvPr id="9" name="Grafik 8" descr="Ein Bild, das Glas, Tasse, Tisch, Zeichnung enthält.&#10;&#10;Automatisch generierte Beschreibung">
            <a:extLst>
              <a:ext uri="{FF2B5EF4-FFF2-40B4-BE49-F238E27FC236}">
                <a16:creationId xmlns:a16="http://schemas.microsoft.com/office/drawing/2014/main" xmlns="" id="{29B8DAC6-A814-4741-A197-FE11E2B9A0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21" y="2011084"/>
            <a:ext cx="3350758" cy="335075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3643EA43-43FF-4D37-9401-F0930E7BA7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943" y="1995586"/>
            <a:ext cx="3350758" cy="3350758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3477E219-F8C2-4A9E-B26C-73D0CA4AAF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5751" y="1065047"/>
            <a:ext cx="609600" cy="609600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C9882EBA-9DD7-4751-AEE4-DC8F96F54D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2143" y="5715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9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438" y="718950"/>
            <a:ext cx="11770104" cy="1197864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Du salbest mein Haupt mit Öl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715136"/>
            <a:ext cx="10506456" cy="1142863"/>
          </a:xfrm>
        </p:spPr>
        <p:txBody>
          <a:bodyPr>
            <a:normAutofit fontScale="85000" lnSpcReduction="20000"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Ich bin Dir wichtig.</a:t>
            </a:r>
          </a:p>
          <a:p>
            <a:r>
              <a:rPr lang="de-DE" sz="3200" dirty="0">
                <a:latin typeface="Norddruck" panose="00000400000000000000" pitchFamily="2" charset="0"/>
              </a:rPr>
              <a:t>Damals bekam man dann teures Öl auf den Kopf gegossen.  </a:t>
            </a:r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EC91BC1-0BCA-415F-A160-8F5C734FB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78" y="2065929"/>
            <a:ext cx="3274560" cy="327456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E08E6C9-4236-471D-B030-FA2FA7B346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062" y="2050431"/>
            <a:ext cx="3274560" cy="327456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DAD6A278-23C5-49AB-A459-9449E96E1E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5671" y="585333"/>
            <a:ext cx="609600" cy="609600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7B4C3332-D519-403C-BB17-CA15FF4CA5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2544" y="5506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3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48" y="300504"/>
            <a:ext cx="11770104" cy="1197864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und schenkst mir voll ein.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715136"/>
            <a:ext cx="10506456" cy="11428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Du gießt meinen Becher ganz voll.</a:t>
            </a:r>
          </a:p>
          <a:p>
            <a:r>
              <a:rPr lang="de-DE" sz="3200" dirty="0">
                <a:latin typeface="Norddruck" panose="00000400000000000000" pitchFamily="2" charset="0"/>
              </a:rPr>
              <a:t>Du gibst mehr, als ich brauche. 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FC08653C-19D8-46B2-9C8A-9D8FD82E0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2787" y="1498367"/>
            <a:ext cx="3738126" cy="373107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D0F11002-62C1-4E0E-9CB0-23CA3A964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139" y="1498367"/>
            <a:ext cx="3731075" cy="3731075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6BABCD34-B259-48F9-A3AA-92D3B7C0AD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5193" y="237752"/>
            <a:ext cx="609600" cy="6096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6D2F597B-90DF-4BFA-9EB3-DA5B4C296B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8561" y="5653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8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48" y="300504"/>
            <a:ext cx="11770104" cy="1197864"/>
          </a:xfrm>
        </p:spPr>
        <p:txBody>
          <a:bodyPr>
            <a:normAutofit fontScale="90000"/>
          </a:bodyPr>
          <a:lstStyle/>
          <a:p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Gutes und Barmherzigkeit werden mir folgen ein Leben lang,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715136"/>
            <a:ext cx="10506456" cy="11428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Immer bist du gut und freundlich zu mir. </a:t>
            </a:r>
          </a:p>
        </p:txBody>
      </p:sp>
      <p:pic>
        <p:nvPicPr>
          <p:cNvPr id="5" name="Grafik 4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xmlns="" id="{C5409AEC-AD14-479E-8C86-D3E86D7004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8" y="1498367"/>
            <a:ext cx="3737173" cy="3737173"/>
          </a:xfrm>
          <a:prstGeom prst="rect">
            <a:avLst/>
          </a:prstGeom>
        </p:spPr>
      </p:pic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425DD39F-7919-4B18-8F65-F8DAD02804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13" y="1498366"/>
            <a:ext cx="3737173" cy="3737173"/>
          </a:xfrm>
          <a:prstGeom prst="rect">
            <a:avLst/>
          </a:prstGeom>
        </p:spPr>
      </p:pic>
      <p:pic>
        <p:nvPicPr>
          <p:cNvPr id="12" name="Grafik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4ADC14B8-CA6F-4E0A-B002-1BD3CA21F1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78" y="1498365"/>
            <a:ext cx="3737174" cy="3737174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820B26F5-B2B9-4E81-B986-07783FC2CC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0948" y="155369"/>
            <a:ext cx="609600" cy="6096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F8D29C84-0F1B-4E7D-BF0A-CACC206E53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0948" y="58198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48" y="300504"/>
            <a:ext cx="11770104" cy="1197864"/>
          </a:xfrm>
        </p:spPr>
        <p:txBody>
          <a:bodyPr>
            <a:normAutofit fontScale="90000"/>
          </a:bodyPr>
          <a:lstStyle/>
          <a:p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und ich werde bleiben im Hause des Herrn immerdar.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715136"/>
            <a:ext cx="10506456" cy="11428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Ich bin für immer bei Gott zu Hause.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8C231238-842B-4AC4-8D76-4761A19AF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50" y="1563462"/>
            <a:ext cx="3737172" cy="373717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34431B84-C2FE-484F-9B31-916796BD99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462" y="1563462"/>
            <a:ext cx="3731075" cy="37310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FEFB6226-A36E-49BA-A8FA-196704BF84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77" y="1563462"/>
            <a:ext cx="3731075" cy="3731075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03BF6E22-1558-4C4F-8EB9-ADC744DE13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7744" y="616515"/>
            <a:ext cx="609600" cy="6096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A0C2F533-AB00-42DF-B9DB-78A7C583BF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4850" y="56769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344" y="300505"/>
            <a:ext cx="10506456" cy="1197864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Der Herr ist mein Hirte.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473174"/>
            <a:ext cx="10506456" cy="1384826"/>
          </a:xfrm>
        </p:spPr>
        <p:txBody>
          <a:bodyPr>
            <a:normAutofit fontScale="92500" lnSpcReduction="10000"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Mein Gott sorgt für mich, </a:t>
            </a:r>
          </a:p>
          <a:p>
            <a:r>
              <a:rPr lang="de-DE" sz="3200" dirty="0">
                <a:latin typeface="Norddruck" panose="00000400000000000000" pitchFamily="2" charset="0"/>
              </a:rPr>
              <a:t>genauso wie ein Hirte sich um seine Schafe kümmert.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F0CCE23-FFE4-4A48-8CE5-7CB669416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439" y="1498369"/>
            <a:ext cx="3732842" cy="373284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29CFB75-B448-4178-B222-4C8F0B353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787" y="1498369"/>
            <a:ext cx="3732842" cy="3732842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D5EC5C7D-B334-45AF-89FB-24C62D0D4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8343" y="594637"/>
            <a:ext cx="609600" cy="6096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B2E530DB-A225-49A7-AAFA-3DD7D7AB9A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8343" y="5860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344" y="300505"/>
            <a:ext cx="10506456" cy="1197864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Mir wird nichts mangeln.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473174"/>
            <a:ext cx="10506456" cy="1384826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Bei ihm habe ich alles, </a:t>
            </a:r>
          </a:p>
          <a:p>
            <a:r>
              <a:rPr lang="de-DE" sz="3200" dirty="0">
                <a:latin typeface="Norddruck" panose="00000400000000000000" pitchFamily="2" charset="0"/>
              </a:rPr>
              <a:t>w</a:t>
            </a:r>
            <a:r>
              <a:rPr lang="de-DE" sz="3200">
                <a:latin typeface="Norddruck" panose="00000400000000000000" pitchFamily="2" charset="0"/>
              </a:rPr>
              <a:t>as </a:t>
            </a:r>
            <a:r>
              <a:rPr lang="de-DE" sz="3200" dirty="0">
                <a:latin typeface="Norddruck" panose="00000400000000000000" pitchFamily="2" charset="0"/>
              </a:rPr>
              <a:t>ich brauche.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8A09E4A-CCDE-41AA-9ED6-07CDBC89A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987" y="1813606"/>
            <a:ext cx="3230787" cy="32307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4D0B1F7-C9B9-45F5-80DD-F6EFEF471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6228" y="1813606"/>
            <a:ext cx="3230786" cy="3230786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4DB2E865-9EB3-449C-8298-CEF9996CF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678" y="594637"/>
            <a:ext cx="609600" cy="6096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5FC909AE-0B94-4144-B2A7-0962D0C904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678" y="5555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344" y="309963"/>
            <a:ext cx="10506456" cy="1343386"/>
          </a:xfrm>
        </p:spPr>
        <p:txBody>
          <a:bodyPr>
            <a:normAutofit fontScale="90000"/>
          </a:bodyPr>
          <a:lstStyle/>
          <a:p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Er weidet mich auf einer grünen Aue</a:t>
            </a:r>
            <a:r>
              <a:rPr lang="de-DE" sz="5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473174"/>
            <a:ext cx="10506456" cy="1384826"/>
          </a:xfrm>
        </p:spPr>
        <p:txBody>
          <a:bodyPr>
            <a:normAutofit fontScale="85000" lnSpcReduction="10000"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Der Hirte lässt seine Schafe auf einer Wiese fressen.</a:t>
            </a:r>
          </a:p>
          <a:p>
            <a:r>
              <a:rPr lang="de-DE" sz="3200" dirty="0">
                <a:latin typeface="Norddruck" panose="00000400000000000000" pitchFamily="2" charset="0"/>
              </a:rPr>
              <a:t>So gibt mir auch Gott, was ich zum Leben brauche.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9062639-6E29-40EF-A423-8834AC5FF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753" y="1716794"/>
            <a:ext cx="3732842" cy="37328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C0DB939-91E2-420B-BECC-941E92B997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405" y="1716794"/>
            <a:ext cx="3731075" cy="3731075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982E896C-89F9-4A39-A5BE-8059BB8EB9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7744" y="246518"/>
            <a:ext cx="609600" cy="6096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09647881-95B2-49B8-B0DA-707D418D15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7744" y="5486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524" y="765450"/>
            <a:ext cx="11506952" cy="1197864"/>
          </a:xfrm>
        </p:spPr>
        <p:txBody>
          <a:bodyPr>
            <a:normAutofit fontScale="90000"/>
          </a:bodyPr>
          <a:lstStyle/>
          <a:p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und führet mich zum frischen Wasser.</a:t>
            </a:r>
            <a:r>
              <a:rPr lang="de-DE" sz="5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715136"/>
            <a:ext cx="10506456" cy="1142863"/>
          </a:xfrm>
        </p:spPr>
        <p:txBody>
          <a:bodyPr>
            <a:normAutofit fontScale="85000" lnSpcReduction="10000"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Der Hirte gibt den Schafen Wasser.</a:t>
            </a:r>
          </a:p>
          <a:p>
            <a:r>
              <a:rPr lang="de-DE" sz="3200" dirty="0">
                <a:latin typeface="Norddruck" panose="00000400000000000000" pitchFamily="2" charset="0"/>
              </a:rPr>
              <a:t>So gibt mir auch Gott, was ich zum Leben brauche.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5104910-AFCB-4E3E-AC44-0D4727930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85" y="2171919"/>
            <a:ext cx="3289074" cy="328907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ED4732E-6047-4AE1-BDFD-14DAD003BE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463" y="2171913"/>
            <a:ext cx="3289074" cy="32890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4882B9C9-C3ED-4938-AF7C-76EB1FC194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9441" y="2218417"/>
            <a:ext cx="3289074" cy="3289074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B32A23DF-C4B7-46E4-ABEA-09436C4E8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2572" y="278055"/>
            <a:ext cx="609600" cy="6096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A2BB3756-A672-44E2-9D34-9A4A3DF33B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3199" y="5826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524" y="300505"/>
            <a:ext cx="11506952" cy="1197864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Er erquicket meine Seele.</a:t>
            </a:r>
            <a:r>
              <a:rPr lang="de-DE" sz="5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715136"/>
            <a:ext cx="10506456" cy="11428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Gott macht mich glücklich.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B678890-3055-4FB7-A4BC-6E28BD327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3259" y="1848525"/>
            <a:ext cx="3187475" cy="31874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F49BFAB3-6A2D-49BA-BF52-FD558D0BD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269" y="1848525"/>
            <a:ext cx="3187474" cy="318747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04C950F9-9944-4625-A932-6904E116F3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9612" y="1852612"/>
            <a:ext cx="3187474" cy="3187474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0FDB5ABC-368F-400F-8512-EDDBACFD7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2524" y="289837"/>
            <a:ext cx="609600" cy="6096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1FA413AB-DF41-4D89-8D2B-FC56030A95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8362" y="55172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57" y="0"/>
            <a:ext cx="11791419" cy="1498369"/>
          </a:xfrm>
        </p:spPr>
        <p:txBody>
          <a:bodyPr>
            <a:normAutofit fontScale="90000"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Norddruck" panose="00000400000000000000" pitchFamily="2" charset="0"/>
              </a:rPr>
              <a:t/>
            </a:r>
            <a:br>
              <a:rPr lang="de-DE" sz="5400" dirty="0" smtClean="0">
                <a:solidFill>
                  <a:srgbClr val="FF0000"/>
                </a:solidFill>
                <a:latin typeface="Norddruck" panose="00000400000000000000" pitchFamily="2" charset="0"/>
              </a:rPr>
            </a:br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/>
            </a:r>
            <a:b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</a:br>
            <a:r>
              <a:rPr lang="de-DE" sz="5400" dirty="0" smtClean="0">
                <a:solidFill>
                  <a:srgbClr val="FF0000"/>
                </a:solidFill>
                <a:latin typeface="Norddruck" panose="00000400000000000000" pitchFamily="2" charset="0"/>
              </a:rPr>
              <a:t/>
            </a:r>
            <a:br>
              <a:rPr lang="de-DE" sz="5400" dirty="0" smtClean="0">
                <a:solidFill>
                  <a:srgbClr val="FF0000"/>
                </a:solidFill>
                <a:latin typeface="Norddruck" panose="00000400000000000000" pitchFamily="2" charset="0"/>
              </a:rPr>
            </a:br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/>
            </a:r>
            <a:b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</a:br>
            <a:r>
              <a:rPr lang="de-DE" sz="5400" dirty="0" smtClean="0">
                <a:solidFill>
                  <a:srgbClr val="FF0000"/>
                </a:solidFill>
                <a:latin typeface="Norddruck" panose="00000400000000000000" pitchFamily="2" charset="0"/>
              </a:rPr>
              <a:t/>
            </a:r>
            <a:br>
              <a:rPr lang="de-DE" sz="5400" dirty="0" smtClean="0">
                <a:solidFill>
                  <a:srgbClr val="FF0000"/>
                </a:solidFill>
                <a:latin typeface="Norddruck" panose="00000400000000000000" pitchFamily="2" charset="0"/>
              </a:rPr>
            </a:br>
            <a:r>
              <a:rPr lang="de-DE" sz="5400" dirty="0" smtClean="0">
                <a:solidFill>
                  <a:srgbClr val="FF0000"/>
                </a:solidFill>
                <a:latin typeface="Norddruck" panose="00000400000000000000" pitchFamily="2" charset="0"/>
              </a:rPr>
              <a:t>Er </a:t>
            </a:r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führet mich auf rechter Straße um seines Namens willen.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715136"/>
            <a:ext cx="10506456" cy="11428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Gott zeigt mir den richtigen Weg.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EFE9939-AD72-4350-A39F-39C06DFF7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948" y="1742098"/>
            <a:ext cx="3731075" cy="37310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1DD3219-C2CB-445B-8D83-3005674F2A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8408" y="1740331"/>
            <a:ext cx="3735183" cy="37351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03BDADFF-3FCA-42F3-A429-11963ECE93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9976" y="1750164"/>
            <a:ext cx="3723009" cy="3723009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BCC55DEF-F80D-4E39-8E34-712653F77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057" y="56776"/>
            <a:ext cx="609600" cy="6096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48D31923-6A48-4E86-A12B-0C8DDFDF85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057" y="58848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524" y="300505"/>
            <a:ext cx="11506952" cy="1197864"/>
          </a:xfrm>
        </p:spPr>
        <p:txBody>
          <a:bodyPr>
            <a:normAutofit fontScale="90000"/>
          </a:bodyPr>
          <a:lstStyle/>
          <a:p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Und ob ich schon wanderte im finstern Tal,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715136"/>
            <a:ext cx="10506456" cy="1142863"/>
          </a:xfrm>
        </p:spPr>
        <p:txBody>
          <a:bodyPr>
            <a:normAutofit fontScale="85000" lnSpcReduction="10000"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Manchmal muss ich durch ein dunkles Tal gehen. </a:t>
            </a:r>
          </a:p>
          <a:p>
            <a:r>
              <a:rPr lang="de-DE" sz="3200" dirty="0">
                <a:latin typeface="Norddruck" panose="00000400000000000000" pitchFamily="2" charset="0"/>
              </a:rPr>
              <a:t>Manchmal habe ich Sorgen und bin ratlos.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0D403FCD-D63D-4ED3-92F8-46E9A3F34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177" y="1867872"/>
            <a:ext cx="3477759" cy="34777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B712538-C1EC-4320-BC86-88894290E4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0066" y="1867873"/>
            <a:ext cx="3477758" cy="3477758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0752350B-82B8-470F-96A0-9D0D7A664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670" y="95992"/>
            <a:ext cx="609600" cy="6096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577A3C3C-0735-409B-8D10-DF67DE8EB0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5715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642431-0720-4326-A034-8366A47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48" y="300504"/>
            <a:ext cx="11770104" cy="1197864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FF0000"/>
                </a:solidFill>
                <a:latin typeface="Norddruck" panose="00000400000000000000" pitchFamily="2" charset="0"/>
              </a:rPr>
              <a:t>fürchte ich kein </a:t>
            </a:r>
            <a:r>
              <a:rPr lang="de-DE" sz="5400" dirty="0" smtClean="0">
                <a:solidFill>
                  <a:srgbClr val="FF0000"/>
                </a:solidFill>
                <a:latin typeface="Norddruck" panose="00000400000000000000" pitchFamily="2" charset="0"/>
              </a:rPr>
              <a:t>Unglück, </a:t>
            </a:r>
            <a:endParaRPr lang="de-DE" sz="5400" dirty="0">
              <a:solidFill>
                <a:srgbClr val="FF0000"/>
              </a:solidFill>
              <a:latin typeface="Norddruck" panose="00000400000000000000" pitchFamily="2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9AFAF3F-86EA-4A18-8ABD-A0021F5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5715136"/>
            <a:ext cx="10506456" cy="11428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Norddruck" panose="00000400000000000000" pitchFamily="2" charset="0"/>
              </a:rPr>
              <a:t>Doch ich habe keine Angst.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7DD8FE38-ECF7-4315-B6D2-A5172A58E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887" y="1806235"/>
            <a:ext cx="3245530" cy="32455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242DF61-80B8-47FD-8510-8C64FC190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2583" y="1806235"/>
            <a:ext cx="3245530" cy="324553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375C69F3-309B-4D97-8931-0297CDF3EF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8343" y="594636"/>
            <a:ext cx="609600" cy="6096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11EE02E2-8911-41C6-AADD-B74E33D22E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8343" y="5537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1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Breitbild</PresentationFormat>
  <Paragraphs>41</Paragraphs>
  <Slides>16</Slides>
  <Notes>0</Notes>
  <HiddenSlides>0</HiddenSlides>
  <MMClips>32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Norddruck</vt:lpstr>
      <vt:lpstr>Office</vt:lpstr>
      <vt:lpstr>Psalm 23 aus der Bibel</vt:lpstr>
      <vt:lpstr>Der Herr ist mein Hirte.</vt:lpstr>
      <vt:lpstr>Mir wird nichts mangeln.  </vt:lpstr>
      <vt:lpstr>Er weidet mich auf einer grünen Aue </vt:lpstr>
      <vt:lpstr>und führet mich zum frischen Wasser. </vt:lpstr>
      <vt:lpstr>Er erquicket meine Seele. </vt:lpstr>
      <vt:lpstr>     Er führet mich auf rechter Straße um seines Namens willen.</vt:lpstr>
      <vt:lpstr>Und ob ich schon wanderte im finstern Tal,</vt:lpstr>
      <vt:lpstr>fürchte ich kein Unglück, </vt:lpstr>
      <vt:lpstr>denn Du bist bei mir, </vt:lpstr>
      <vt:lpstr>dein Stecken und Stab trösten mich. </vt:lpstr>
      <vt:lpstr>Du bereitest vor mir einen Tisch im Angesicht meiner Feinde. </vt:lpstr>
      <vt:lpstr>Du salbest mein Haupt mit Öl </vt:lpstr>
      <vt:lpstr>und schenkst mir voll ein. </vt:lpstr>
      <vt:lpstr>Gutes und Barmherzigkeit werden mir folgen ein Leben lang, </vt:lpstr>
      <vt:lpstr>und ich werde bleiben im Hause des Herrn immerdar.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Herr ist mein Hirte</dc:title>
  <dc:creator>Veronika</dc:creator>
  <cp:lastModifiedBy>Sattelmaier, Eleonora (NLSchB)</cp:lastModifiedBy>
  <cp:revision>66</cp:revision>
  <dcterms:created xsi:type="dcterms:W3CDTF">2019-11-24T15:11:48Z</dcterms:created>
  <dcterms:modified xsi:type="dcterms:W3CDTF">2020-05-05T10:52:05Z</dcterms:modified>
</cp:coreProperties>
</file>